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3AB94-928C-4910-9AFA-0E9AB3BF4581}" type="datetimeFigureOut">
              <a:rPr lang="hu-HU" smtClean="0"/>
              <a:t>2024. 03. 27.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B5C4A-CCC3-42C1-9F9E-783BEDC4F13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anbandrea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57422" y="0"/>
            <a:ext cx="4357718" cy="1470025"/>
          </a:xfrm>
        </p:spPr>
        <p:txBody>
          <a:bodyPr/>
          <a:lstStyle/>
          <a:p>
            <a:r>
              <a:rPr lang="hu-HU" sz="3200" dirty="0" smtClean="0"/>
              <a:t>Hittan</a:t>
            </a:r>
            <a:r>
              <a:rPr lang="hu-HU" dirty="0" smtClean="0"/>
              <a:t> </a:t>
            </a:r>
            <a:r>
              <a:rPr lang="hu-HU" sz="3200" dirty="0" smtClean="0"/>
              <a:t>bemutatkozás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Autofit/>
          </a:bodyPr>
          <a:lstStyle/>
          <a:p>
            <a:r>
              <a:rPr lang="hu-HU" sz="1600" dirty="0"/>
              <a:t>A Hetednapi Adventista Egyház képviseletében mutatkozom be </a:t>
            </a:r>
          </a:p>
          <a:p>
            <a:r>
              <a:rPr lang="hu-HU" sz="1600" dirty="0"/>
              <a:t>Krisán Andrea vagyok, 3 gyerekes anyuka, nagyon szeretem a természetet.</a:t>
            </a:r>
          </a:p>
          <a:p>
            <a:r>
              <a:rPr lang="hu-HU" sz="1600" dirty="0"/>
              <a:t>A Weöres Sándor Általános Iskolában 2019 - be kezdtem el tanítani a Hittant, 2020-tól Etikát.</a:t>
            </a:r>
          </a:p>
          <a:p>
            <a:r>
              <a:rPr lang="hu-HU" sz="1600" dirty="0"/>
              <a:t>Nagyon fontosnak tartom a gyerekek hitre való nevelését, mert a hit bizalom Istenben, bizakodás abban, hogy Ő szeret bennünket és a legjobban tudja, hogy mi válik javunkra.</a:t>
            </a:r>
          </a:p>
          <a:p>
            <a:r>
              <a:rPr lang="hu-HU" sz="1600" dirty="0"/>
              <a:t>A gyerekek a hittan órákon megismerkedhetnek a Bibliai történetekkel, Isten szeretettével, ezek tanulságaival. Pl. Győzd le a rosszat jóval! A megbocsájtás leckéje, Jézus a gyerekek barátja.</a:t>
            </a:r>
          </a:p>
          <a:p>
            <a:r>
              <a:rPr lang="hu-HU" sz="1600" dirty="0"/>
              <a:t>A gyerekek tankönyvet kapnak, amely feltárja a Biblia csodálatos világát, a sok érdekes történetek mellett játékos szövegfeldolgozó feladatok teszik még élvezetesebbé a tanulást.</a:t>
            </a:r>
          </a:p>
          <a:p>
            <a:r>
              <a:rPr lang="hu-HU" sz="1600" dirty="0"/>
              <a:t>A felelősség a szülők kezében, hogy megadják a lehetősséget a gyerekeknek megismerni egy olyan Istent, aki egy bizonytalan világban biztos pont lehet mindannyiunk életében. Egy idézettel szeretném zárni a bemutatkozásom, ami nekem nagyon sokat jelent.</a:t>
            </a:r>
          </a:p>
          <a:p>
            <a:r>
              <a:rPr lang="hu-HU" sz="1600" dirty="0"/>
              <a:t>„ </a:t>
            </a:r>
            <a:r>
              <a:rPr lang="hu-HU" sz="1600" b="1" dirty="0"/>
              <a:t>Az igazi nevelés nem becsüli le a tudományos ismeretet vagy az irodalmi műveltséget, de a tájékozottságnál többre értékeli az erőt, az erőnél a jóságot, a szellemi ismeretnél a jellemet. A világnak nem annyira nagy eszű, mint inkább nemes jellemű emberekre van szüksége. Olyan emberekre, akik képességeit szilárd elvek kormányozzák! Akik el nem adhatok és meg nem vehetők.”  </a:t>
            </a:r>
            <a:endParaRPr lang="hu-HU" sz="1600" dirty="0"/>
          </a:p>
          <a:p>
            <a:r>
              <a:rPr lang="hu-HU" sz="1600" dirty="0"/>
              <a:t> Elérhetőségem </a:t>
            </a:r>
            <a:r>
              <a:rPr lang="hu-HU" sz="1600" u="sng" dirty="0" err="1">
                <a:hlinkClick r:id="rId2"/>
              </a:rPr>
              <a:t>krisanbandrea</a:t>
            </a:r>
            <a:r>
              <a:rPr lang="hu-HU" sz="1600" u="sng" dirty="0">
                <a:hlinkClick r:id="rId2"/>
              </a:rPr>
              <a:t>@</a:t>
            </a:r>
            <a:r>
              <a:rPr lang="hu-HU" sz="1600" u="sng" dirty="0" err="1">
                <a:hlinkClick r:id="rId2"/>
              </a:rPr>
              <a:t>gmail.com</a:t>
            </a:r>
            <a:endParaRPr lang="hu-HU" sz="1600" dirty="0"/>
          </a:p>
          <a:p>
            <a:r>
              <a:rPr lang="hu-HU" sz="1600" dirty="0"/>
              <a:t>                    Tel: 0630-625-3467</a:t>
            </a:r>
          </a:p>
          <a:p>
            <a:r>
              <a:rPr lang="hu-HU" sz="1600" dirty="0"/>
              <a:t> </a:t>
            </a:r>
            <a:endParaRPr lang="hu-HU" sz="700" dirty="0"/>
          </a:p>
          <a:p>
            <a:endParaRPr lang="hu-HU" sz="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245</Words>
  <Application>Microsoft Office PowerPoint</Application>
  <PresentationFormat>Diavetítés a képernyőre (4:3 oldalarány)</PresentationFormat>
  <Paragraphs>12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Hittan bemutatkozás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Hittan bemutatkozás </dc:title>
  <dc:creator>User</dc:creator>
  <cp:lastModifiedBy>User</cp:lastModifiedBy>
  <cp:revision>1</cp:revision>
  <dcterms:created xsi:type="dcterms:W3CDTF">2024-03-27T13:37:07Z</dcterms:created>
  <dcterms:modified xsi:type="dcterms:W3CDTF">2024-03-27T13:40:33Z</dcterms:modified>
</cp:coreProperties>
</file>